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Barlow"/>
      <p:regular r:id="rId15"/>
    </p:embeddedFont>
    <p:embeddedFont>
      <p:font typeface="Barlow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xKr_dodNS02g4J0orjmKGLzt8da9OV1z/view?usp=drive_link" TargetMode="External"/><Relationship Id="rId1" Type="http://schemas.openxmlformats.org/officeDocument/2006/relationships/image" Target="../media/image-7-1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J6803/REAL-TIME-CHAT-WEBSITE.git" TargetMode="External"/><Relationship Id="rId1" Type="http://schemas.openxmlformats.org/officeDocument/2006/relationships/image" Target="../media/image-8-1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324921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Real-Time Chat Server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286845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Building a robust and scalable real-time chat backend for instant communication.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2788" y="764977"/>
            <a:ext cx="7677031" cy="588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Our Solution: WebSocket Technology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112788" y="3371255"/>
            <a:ext cx="7891224" cy="22860"/>
          </a:xfrm>
          <a:prstGeom prst="roundRect">
            <a:avLst>
              <a:gd name="adj" fmla="val 1174504"/>
            </a:avLst>
          </a:prstGeom>
          <a:solidFill>
            <a:srgbClr val="BACFDD"/>
          </a:solidFill>
          <a:ln/>
        </p:spPr>
      </p:sp>
      <p:sp>
        <p:nvSpPr>
          <p:cNvPr id="5" name="Shape 2"/>
          <p:cNvSpPr/>
          <p:nvPr/>
        </p:nvSpPr>
        <p:spPr>
          <a:xfrm>
            <a:off x="8018145" y="2834283"/>
            <a:ext cx="22860" cy="536972"/>
          </a:xfrm>
          <a:prstGeom prst="roundRect">
            <a:avLst>
              <a:gd name="adj" fmla="val 1174504"/>
            </a:avLst>
          </a:prstGeom>
          <a:solidFill>
            <a:srgbClr val="BACFDD"/>
          </a:solidFill>
          <a:ln/>
        </p:spPr>
      </p:sp>
      <p:sp>
        <p:nvSpPr>
          <p:cNvPr id="6" name="Shape 3"/>
          <p:cNvSpPr/>
          <p:nvPr/>
        </p:nvSpPr>
        <p:spPr>
          <a:xfrm>
            <a:off x="7828240" y="3169920"/>
            <a:ext cx="402669" cy="402669"/>
          </a:xfrm>
          <a:prstGeom prst="roundRect">
            <a:avLst>
              <a:gd name="adj" fmla="val 6667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888307" y="3194625"/>
            <a:ext cx="282535" cy="353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616541" y="1622227"/>
            <a:ext cx="2826187" cy="353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Persistent Connection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291739" y="2082879"/>
            <a:ext cx="3475792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WebSockets establish a long-lived, bidirectional communication channel.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10046851" y="3371255"/>
            <a:ext cx="22860" cy="536972"/>
          </a:xfrm>
          <a:prstGeom prst="roundRect">
            <a:avLst>
              <a:gd name="adj" fmla="val 1174504"/>
            </a:avLst>
          </a:prstGeom>
          <a:solidFill>
            <a:srgbClr val="BACFDD"/>
          </a:solidFill>
          <a:ln/>
        </p:spPr>
      </p:sp>
      <p:sp>
        <p:nvSpPr>
          <p:cNvPr id="11" name="Shape 8"/>
          <p:cNvSpPr/>
          <p:nvPr/>
        </p:nvSpPr>
        <p:spPr>
          <a:xfrm>
            <a:off x="9856946" y="3169920"/>
            <a:ext cx="402669" cy="402669"/>
          </a:xfrm>
          <a:prstGeom prst="roundRect">
            <a:avLst>
              <a:gd name="adj" fmla="val 6667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917013" y="3194625"/>
            <a:ext cx="282535" cy="353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8645247" y="4087178"/>
            <a:ext cx="2826187" cy="353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Real-Time Messaging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8320445" y="4547830"/>
            <a:ext cx="3475792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can be sent instantly in both directions.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12075676" y="2834283"/>
            <a:ext cx="22860" cy="536972"/>
          </a:xfrm>
          <a:prstGeom prst="roundRect">
            <a:avLst>
              <a:gd name="adj" fmla="val 1174504"/>
            </a:avLst>
          </a:prstGeom>
          <a:solidFill>
            <a:srgbClr val="BACFDD"/>
          </a:solidFill>
          <a:ln/>
        </p:spPr>
      </p:sp>
      <p:sp>
        <p:nvSpPr>
          <p:cNvPr id="16" name="Shape 13"/>
          <p:cNvSpPr/>
          <p:nvPr/>
        </p:nvSpPr>
        <p:spPr>
          <a:xfrm>
            <a:off x="11885771" y="3169920"/>
            <a:ext cx="402669" cy="402669"/>
          </a:xfrm>
          <a:prstGeom prst="roundRect">
            <a:avLst>
              <a:gd name="adj" fmla="val 6667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1945838" y="3194625"/>
            <a:ext cx="282535" cy="353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10652879" y="1622227"/>
            <a:ext cx="2868335" cy="353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Efficient Resource Use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0349151" y="2082879"/>
            <a:ext cx="3475911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WebSockets reduce server load and network traffic.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6112788" y="5321617"/>
            <a:ext cx="402669" cy="402669"/>
          </a:xfrm>
          <a:prstGeom prst="roundRect">
            <a:avLst>
              <a:gd name="adj" fmla="val 6667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6172855" y="5346323"/>
            <a:ext cx="282535" cy="353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200" dirty="0"/>
          </a:p>
        </p:txBody>
      </p:sp>
      <p:sp>
        <p:nvSpPr>
          <p:cNvPr id="22" name="Text 19"/>
          <p:cNvSpPr/>
          <p:nvPr/>
        </p:nvSpPr>
        <p:spPr>
          <a:xfrm>
            <a:off x="6694408" y="5383054"/>
            <a:ext cx="2355175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Instant Notifications</a:t>
            </a:r>
            <a:endParaRPr lang="en-US" sz="1850" dirty="0"/>
          </a:p>
        </p:txBody>
      </p:sp>
      <p:sp>
        <p:nvSpPr>
          <p:cNvPr id="23" name="Text 20"/>
          <p:cNvSpPr/>
          <p:nvPr/>
        </p:nvSpPr>
        <p:spPr>
          <a:xfrm>
            <a:off x="6694408" y="5784771"/>
            <a:ext cx="3252073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Users receive updates as they happen.</a:t>
            </a:r>
            <a:endParaRPr lang="en-US" sz="1400" dirty="0"/>
          </a:p>
        </p:txBody>
      </p:sp>
      <p:sp>
        <p:nvSpPr>
          <p:cNvPr id="24" name="Shape 21"/>
          <p:cNvSpPr/>
          <p:nvPr/>
        </p:nvSpPr>
        <p:spPr>
          <a:xfrm>
            <a:off x="10170200" y="5321617"/>
            <a:ext cx="402669" cy="402669"/>
          </a:xfrm>
          <a:prstGeom prst="roundRect">
            <a:avLst>
              <a:gd name="adj" fmla="val 6667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10230267" y="5346323"/>
            <a:ext cx="282535" cy="353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200" dirty="0"/>
          </a:p>
        </p:txBody>
      </p:sp>
      <p:sp>
        <p:nvSpPr>
          <p:cNvPr id="26" name="Text 23"/>
          <p:cNvSpPr/>
          <p:nvPr/>
        </p:nvSpPr>
        <p:spPr>
          <a:xfrm>
            <a:off x="10751820" y="5383054"/>
            <a:ext cx="2355175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Scalable Architecture</a:t>
            </a:r>
            <a:endParaRPr lang="en-US" sz="1850" dirty="0"/>
          </a:p>
        </p:txBody>
      </p:sp>
      <p:sp>
        <p:nvSpPr>
          <p:cNvPr id="27" name="Text 24"/>
          <p:cNvSpPr/>
          <p:nvPr/>
        </p:nvSpPr>
        <p:spPr>
          <a:xfrm>
            <a:off x="10751820" y="5784771"/>
            <a:ext cx="3252192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WebSockets enable efficient real-time communication.</a:t>
            </a:r>
            <a:endParaRPr lang="en-US" sz="1400" dirty="0"/>
          </a:p>
        </p:txBody>
      </p:sp>
      <p:sp>
        <p:nvSpPr>
          <p:cNvPr id="28" name="Shape 25"/>
          <p:cNvSpPr/>
          <p:nvPr/>
        </p:nvSpPr>
        <p:spPr>
          <a:xfrm>
            <a:off x="6112788" y="6715125"/>
            <a:ext cx="402669" cy="402669"/>
          </a:xfrm>
          <a:prstGeom prst="roundRect">
            <a:avLst>
              <a:gd name="adj" fmla="val 6667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29" name="Text 26"/>
          <p:cNvSpPr/>
          <p:nvPr/>
        </p:nvSpPr>
        <p:spPr>
          <a:xfrm>
            <a:off x="6172855" y="6739830"/>
            <a:ext cx="282535" cy="353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200" dirty="0"/>
          </a:p>
        </p:txBody>
      </p:sp>
      <p:sp>
        <p:nvSpPr>
          <p:cNvPr id="30" name="Text 27"/>
          <p:cNvSpPr/>
          <p:nvPr/>
        </p:nvSpPr>
        <p:spPr>
          <a:xfrm>
            <a:off x="6694408" y="6776561"/>
            <a:ext cx="2355175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Reduced Latency</a:t>
            </a:r>
            <a:endParaRPr lang="en-US" sz="1850" dirty="0"/>
          </a:p>
        </p:txBody>
      </p:sp>
      <p:sp>
        <p:nvSpPr>
          <p:cNvPr id="31" name="Text 28"/>
          <p:cNvSpPr/>
          <p:nvPr/>
        </p:nvSpPr>
        <p:spPr>
          <a:xfrm>
            <a:off x="6694408" y="7178278"/>
            <a:ext cx="7309604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persistent connection minimizes response time.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794986"/>
            <a:ext cx="929390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Our Solution: WebSocket Technology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3076337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0997" y="3106281"/>
            <a:ext cx="342067" cy="42755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62326" y="315075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Persistent Connection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62326" y="3723561"/>
            <a:ext cx="558855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Full-duplex communication over a single TCP connection.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58309" y="4850249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7" y="4880193"/>
            <a:ext cx="342067" cy="42755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462326" y="492466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Low Latency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462326" y="5497473"/>
            <a:ext cx="558855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Instant message exchange without repetitive handshakes.</a:t>
            </a: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7587139" y="3076337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826" y="3106281"/>
            <a:ext cx="342067" cy="42755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291155" y="315075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Reduced Overhead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8291155" y="3723561"/>
            <a:ext cx="558855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Efficient data transfer minimizes bandwidth usage.</a:t>
            </a:r>
            <a:endParaRPr lang="en-US" sz="1700" dirty="0"/>
          </a:p>
        </p:txBody>
      </p:sp>
      <p:sp>
        <p:nvSpPr>
          <p:cNvPr id="15" name="Shape 10"/>
          <p:cNvSpPr/>
          <p:nvPr/>
        </p:nvSpPr>
        <p:spPr>
          <a:xfrm>
            <a:off x="7587139" y="4503539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826" y="4533483"/>
            <a:ext cx="342067" cy="42755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291155" y="457795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Scalable Architecture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8291155" y="5150763"/>
            <a:ext cx="558855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Designed to handle multiple concurrent users and chat rooms.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803553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Python Backend: FastAPI &amp; WebSockets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709" y="2553891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4709" y="336625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FastAPI Framework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44709" y="3852386"/>
            <a:ext cx="367831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Asynchronous capabilities for high performance and concurrency.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3774" y="2553891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193774" y="336625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Uvicorn ASGI Server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193774" y="3852386"/>
            <a:ext cx="367831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Efficiently handles WebSocket connections and requests.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5434132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44709" y="624649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Redis Integration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44709" y="6732627"/>
            <a:ext cx="367831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Pub/Sub for message broadcasting across chat rooms.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2825" y="544354"/>
            <a:ext cx="7819311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Multi-Room Chat: The Wow Factor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692825" y="1670685"/>
            <a:ext cx="6380917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server supports multiple isolated chat rooms, enabling distinct conversations without interference. This allows for: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692825" y="2526744"/>
            <a:ext cx="445413" cy="445413"/>
          </a:xfrm>
          <a:prstGeom prst="roundRect">
            <a:avLst>
              <a:gd name="adj" fmla="val 6666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202" y="2554069"/>
            <a:ext cx="312539" cy="39064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336119" y="2594729"/>
            <a:ext cx="2765941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Segmented Discussions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336119" y="3118247"/>
            <a:ext cx="5737622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Users can join specific topics or groups.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692825" y="3830836"/>
            <a:ext cx="445413" cy="445413"/>
          </a:xfrm>
          <a:prstGeom prst="roundRect">
            <a:avLst>
              <a:gd name="adj" fmla="val 6666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02" y="3858161"/>
            <a:ext cx="312539" cy="39064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336119" y="3898821"/>
            <a:ext cx="264949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Enhanced Organization</a:t>
            </a:r>
            <a:endParaRPr lang="en-US" sz="2050" dirty="0"/>
          </a:p>
        </p:txBody>
      </p:sp>
      <p:sp>
        <p:nvSpPr>
          <p:cNvPr id="11" name="Text 7"/>
          <p:cNvSpPr/>
          <p:nvPr/>
        </p:nvSpPr>
        <p:spPr>
          <a:xfrm>
            <a:off x="1336119" y="4422338"/>
            <a:ext cx="5737622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Keeps conversations focused and manageable.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692825" y="5134928"/>
            <a:ext cx="445413" cy="445413"/>
          </a:xfrm>
          <a:prstGeom prst="roundRect">
            <a:avLst>
              <a:gd name="adj" fmla="val 6666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02" y="5162252"/>
            <a:ext cx="312539" cy="39064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336119" y="5202912"/>
            <a:ext cx="3036689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Improved User Experience</a:t>
            </a:r>
            <a:endParaRPr lang="en-US" sz="2050" dirty="0"/>
          </a:p>
        </p:txBody>
      </p:sp>
      <p:sp>
        <p:nvSpPr>
          <p:cNvPr id="15" name="Text 10"/>
          <p:cNvSpPr/>
          <p:nvPr/>
        </p:nvSpPr>
        <p:spPr>
          <a:xfrm>
            <a:off x="1336119" y="5726430"/>
            <a:ext cx="5737622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Tailored interaction for diverse needs.</a:t>
            </a:r>
            <a:endParaRPr lang="en-US" sz="15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4279" y="1715214"/>
            <a:ext cx="6380917" cy="638091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4694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Target End Users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36288" y="409801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Enterprise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584144"/>
            <a:ext cx="38286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Internal team collaboration, project management discussions.</a:t>
            </a:r>
            <a:endParaRPr lang="en-US" sz="17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586" y="4485144"/>
            <a:ext cx="324088" cy="4051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4932" y="28692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Education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4932" y="3355419"/>
            <a:ext cx="39371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Virtual classrooms, study groups, student-teacher interactions.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173" y="3093899"/>
            <a:ext cx="324088" cy="4051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4932" y="532661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Community Platforms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4932" y="5812750"/>
            <a:ext cx="39371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Forums, social networks, interest-based groups.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6173" y="5876389"/>
            <a:ext cx="324088" cy="4051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99108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RESULT</a:t>
            </a:r>
            <a:endParaRPr lang="en-US" sz="4450" dirty="0"/>
          </a:p>
        </p:txBody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4137065"/>
            <a:ext cx="13113782" cy="110144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966198"/>
            <a:ext cx="897469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Future Enhancements &amp; Conclusion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22040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Future Scope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793212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End-to-end encryption for enhanced security.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215646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Integration with third-party authentication services.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4638080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Persistent message history and archival.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5060513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Voice and video call integration.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7139" y="322040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87139" y="3793212"/>
            <a:ext cx="629257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Python-based WebSocket server delivers a highly efficient, scalable, and user-friendly real-time chat experience, ready to power modern communication platforms.</a:t>
            </a:r>
            <a:endParaRPr lang="en-US" sz="1700" dirty="0"/>
          </a:p>
        </p:txBody>
      </p:sp>
      <p:pic>
        <p:nvPicPr>
          <p:cNvPr id="10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7139" y="5423773"/>
            <a:ext cx="1821180" cy="59578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2025-06-26T10:04:23Z</dcterms:created>
  <dcterms:modified xsi:type="dcterms:W3CDTF">2025-06-26T10:04:23Z</dcterms:modified>
</cp:coreProperties>
</file>